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70" r:id="rId21"/>
    <p:sldId id="271"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15" autoAdjust="0"/>
  </p:normalViewPr>
  <p:slideViewPr>
    <p:cSldViewPr snapToGrid="0">
      <p:cViewPr varScale="1">
        <p:scale>
          <a:sx n="122" d="100"/>
          <a:sy n="122" d="100"/>
        </p:scale>
        <p:origin x="76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logic worked in a web prototype first, it provided a clear outline for the team going forward. We knew the </a:t>
            </a:r>
            <a:r>
              <a:rPr lang="en-US" dirty="0" err="1"/>
              <a:t>maths</a:t>
            </a:r>
            <a:r>
              <a:rPr lang="en-US" dirty="0"/>
              <a:t> for deducting points was solid, making the final integration into the main Unity project much easier.“</a:t>
            </a:r>
          </a:p>
          <a:p>
            <a:r>
              <a:rPr lang="en-US" dirty="0"/>
              <a:t>This is currently in progress in unity up to date with our 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Technical Direction</a:t>
            </a:r>
            <a:endParaRPr/>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a:xfrm>
            <a:off x="387900" y="458025"/>
            <a:ext cx="8368200" cy="686100"/>
          </a:xfrm>
        </p:spPr>
        <p:txBody>
          <a:bodyPr wrap="square" anchor="ctr">
            <a:normAutofit/>
          </a:bodyPr>
          <a:lstStyle/>
          <a:p>
            <a:pPr>
              <a:lnSpc>
                <a:spcPct val="90000"/>
              </a:lnSpc>
            </a:pPr>
            <a:r>
              <a:rPr lang="en-GB" sz="3400"/>
              <a:t>Logic Implementation</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387900" y="1334625"/>
            <a:ext cx="6389760" cy="326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The Concept: </a:t>
            </a:r>
            <a:r>
              <a:rPr lang="en-US" sz="1500" dirty="0">
                <a:solidFill>
                  <a:schemeClr val="tx1"/>
                </a:solidFill>
              </a:rPr>
              <a:t>The proposal requested a feature to "apply penalties to the opposing team" to create competitive interaction.</a:t>
            </a:r>
            <a:endParaRPr kumimoji="0" lang="en-US" altLang="en-US" sz="1500" b="0" i="0" u="none" strike="noStrike" cap="none" normalizeH="0" baseline="0" dirty="0">
              <a:ln>
                <a:noFill/>
              </a:ln>
              <a:solidFill>
                <a:schemeClr val="tx1"/>
              </a:solidFill>
              <a:effectLst/>
            </a:endParaRP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Core Feature: Implements the specific requirement to "apply penalties to the opposing team" (Sabotage).</a:t>
            </a: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Development Process:</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Prototyped full game logic in HTML/JS first.</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Validated the "Choice System" (Points vs. Sabotage) before Marc integrated it into Unity.</a:t>
            </a: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Outcome: A functional retro-style game that interacts directly with the live scoreboard.</a:t>
            </a:r>
          </a:p>
        </p:txBody>
      </p:sp>
      <p:pic>
        <p:nvPicPr>
          <p:cNvPr id="7" name="Picture 6">
            <a:extLst>
              <a:ext uri="{FF2B5EF4-FFF2-40B4-BE49-F238E27FC236}">
                <a16:creationId xmlns:a16="http://schemas.microsoft.com/office/drawing/2014/main" id="{28CD7622-B21B-ADFF-3C50-7BB7D247EA4B}"/>
              </a:ext>
            </a:extLst>
          </p:cNvPr>
          <p:cNvPicPr>
            <a:picLocks noChangeAspect="1"/>
          </p:cNvPicPr>
          <p:nvPr/>
        </p:nvPicPr>
        <p:blipFill>
          <a:blip r:embed="rId3"/>
          <a:stretch>
            <a:fillRect/>
          </a:stretch>
        </p:blipFill>
        <p:spPr>
          <a:xfrm>
            <a:off x="6956131" y="116114"/>
            <a:ext cx="2089087" cy="4911271"/>
          </a:xfrm>
          <a:prstGeom prst="rect">
            <a:avLst/>
          </a:prstGeom>
        </p:spPr>
      </p:pic>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a:latin typeface="Arial"/>
                <a:ea typeface="Arial"/>
                <a:cs typeface="Arial"/>
                <a:sym typeface="Arial"/>
              </a:rPr>
              <a:t>Semester 1 focused on concept, design, and planning</a:t>
            </a:r>
            <a:endParaRPr>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a:latin typeface="Arial"/>
                <a:ea typeface="Arial"/>
                <a:cs typeface="Arial"/>
                <a:sym typeface="Arial"/>
              </a:rPr>
              <a:t>Semester 2 will focus on:</a:t>
            </a:r>
            <a:endParaRPr>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Implementing questionnaires and AI logic</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Developing and integrating more mini-games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Expanding multiplayer and host controls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Testing and refinement</a:t>
            </a:r>
            <a:endParaRPr>
              <a:latin typeface="Arial"/>
              <a:ea typeface="Arial"/>
              <a:cs typeface="Arial"/>
              <a:sym typeface="Arial"/>
            </a:endParaRPr>
          </a:p>
          <a:p>
            <a:pPr marL="457200" lvl="0" indent="0" algn="l" rtl="0">
              <a:lnSpc>
                <a:spcPct val="95000"/>
              </a:lnSpc>
              <a:spcBef>
                <a:spcPts val="1200"/>
              </a:spcBef>
              <a:spcAft>
                <a:spcPts val="0"/>
              </a:spcAft>
              <a:buNone/>
            </a:pPr>
            <a:endParaRPr>
              <a:latin typeface="Arial"/>
              <a:ea typeface="Arial"/>
              <a:cs typeface="Arial"/>
              <a:sym typeface="Arial"/>
            </a:endParaRPr>
          </a:p>
          <a:p>
            <a:pPr marL="0" lvl="0" indent="0" algn="l" rtl="0">
              <a:lnSpc>
                <a:spcPct val="95000"/>
              </a:lnSpc>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Words>
  <Application>Microsoft Office PowerPoint</Application>
  <PresentationFormat>On-screen Show (16:9)</PresentationFormat>
  <Paragraphs>115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Roboto Slab</vt:lpstr>
      <vt:lpstr>Roboto</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9</cp:revision>
  <dcterms:modified xsi:type="dcterms:W3CDTF">2026-01-13T19:04:49Z</dcterms:modified>
</cp:coreProperties>
</file>